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62" d="100"/>
          <a:sy n="62" d="100"/>
        </p:scale>
        <p:origin x="-540" y="-72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February 4, 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</a:t>
            </a:r>
            <a:r>
              <a:rPr lang="en-US" sz="2000" dirty="0" smtClean="0"/>
              <a:t>workflows</a:t>
            </a:r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8" y="1578957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25275</TotalTime>
  <Words>1090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475</cp:revision>
  <cp:lastPrinted>2019-01-14T20:07:20Z</cp:lastPrinted>
  <dcterms:created xsi:type="dcterms:W3CDTF">2015-03-03T13:47:39Z</dcterms:created>
  <dcterms:modified xsi:type="dcterms:W3CDTF">2020-02-04T17:02:30Z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